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MZ9hfI1enwkwwWMYh7-flA" TargetMode="External"/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3" Type="http://schemas.openxmlformats.org/officeDocument/2006/relationships/image" Target="../media/image-1-2.png"/><Relationship Id="rId4" Type="http://schemas.openxmlformats.org/officeDocument/2006/relationships/image" Target="../media/image-1-3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MZ9hfI1enwkwwWMYh7-flA" TargetMode="External"/><Relationship Id="rId7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3" Type="http://schemas.openxmlformats.org/officeDocument/2006/relationships/image" Target="../media/image-2-2.png"/><Relationship Id="rId4" Type="http://schemas.openxmlformats.org/officeDocument/2006/relationships/image" Target="../media/image-2-3.png"/><Relationship Id="rId5" Type="http://schemas.openxmlformats.org/officeDocument/2006/relationships/image" Target="../media/image-2-4.png"/><Relationship Id="rId6" Type="http://schemas.openxmlformats.org/officeDocument/2006/relationships/image" Target="../media/image-2-5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MZ9hfI1enwkwwWMYh7-flA" TargetMode="External"/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3" Type="http://schemas.openxmlformats.org/officeDocument/2006/relationships/image" Target="../media/image-6-2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1429226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6561"/>
              </a:lnSpc>
              <a:buNone/>
            </a:pPr>
            <a:r>
              <a:rPr lang="en-US" sz="5249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Monitoramento de Lista de Contatos do Aplicativo </a:t>
            </a:r>
            <a:pPr indent="0" marL="0">
              <a:lnSpc>
                <a:spcPts val="6561"/>
              </a:lnSpc>
              <a:buNone/>
            </a:pPr>
            <a:r>
              <a:rPr lang="en-US" sz="5249" u="sng" dirty="0">
                <a:solidFill>
                  <a:srgbClr val="FFA44F"/>
                </a:solidFill>
                <a:latin typeface="Prompt" pitchFamily="34" charset="0"/>
                <a:ea typeface="Prompt" pitchFamily="34" charset="-122"/>
                <a:cs typeface="Prompt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50952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Bem-vindo à nossa apresentação sobre os benefícios do monitoramento da lista de contatos pelo aplicativo Família Espião. Descubra como essa ferramenta poderosa pode ajudar você a manter sua família segura e protegida em todos os momentos.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6428065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2BF814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32471" y="6422946"/>
            <a:ext cx="129540" cy="36576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880"/>
              </a:lnSpc>
              <a:buNone/>
            </a:pPr>
            <a:r>
              <a:rPr lang="en-US" sz="1152" dirty="0">
                <a:solidFill>
                  <a:srgbClr val="3C3838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GJ</a:t>
            </a:r>
            <a:endParaRPr lang="en-US" sz="1152" dirty="0"/>
          </a:p>
        </p:txBody>
      </p:sp>
      <p:sp>
        <p:nvSpPr>
          <p:cNvPr id="8" name="Text 5"/>
          <p:cNvSpPr/>
          <p:nvPr/>
        </p:nvSpPr>
        <p:spPr>
          <a:xfrm>
            <a:off x="6786086" y="6411397"/>
            <a:ext cx="246888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by Guilherme Jansen</a:t>
            </a:r>
            <a:endParaRPr lang="en-US" sz="2187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0" name="Image 2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505"/>
          </a:xfrm>
          <a:prstGeom prst="rect">
            <a:avLst/>
          </a:prstGeom>
          <a:solidFill>
            <a:srgbClr val="0B0C23">
              <a:alpha val="75000"/>
            </a:srgbClr>
          </a:solidFill>
          <a:ln w="13692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460421" y="603766"/>
            <a:ext cx="11709559" cy="137207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02"/>
              </a:lnSpc>
              <a:buNone/>
            </a:pPr>
            <a:r>
              <a:rPr lang="en-US" sz="4322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Vamos Conhecer o Aplicativo </a:t>
            </a:r>
            <a:pPr indent="0" marL="0">
              <a:lnSpc>
                <a:spcPts val="5402"/>
              </a:lnSpc>
              <a:buNone/>
            </a:pPr>
            <a:r>
              <a:rPr lang="en-US" sz="4322" u="sng" dirty="0">
                <a:solidFill>
                  <a:srgbClr val="FFA44F"/>
                </a:solidFill>
                <a:latin typeface="Prompt" pitchFamily="34" charset="0"/>
                <a:ea typeface="Prompt" pitchFamily="34" charset="-122"/>
                <a:cs typeface="Prompt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endParaRPr lang="en-US" sz="4322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21" y="2414945"/>
            <a:ext cx="3683556" cy="227659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0421" y="4965978"/>
            <a:ext cx="3683556" cy="6860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01"/>
              </a:lnSpc>
              <a:buNone/>
            </a:pPr>
            <a:r>
              <a:rPr lang="en-US" sz="216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Monitoramento em Tempo Real</a:t>
            </a:r>
            <a:endParaRPr lang="en-US" sz="2161" dirty="0"/>
          </a:p>
        </p:txBody>
      </p:sp>
      <p:sp>
        <p:nvSpPr>
          <p:cNvPr id="7" name="Text 3"/>
          <p:cNvSpPr/>
          <p:nvPr/>
        </p:nvSpPr>
        <p:spPr>
          <a:xfrm>
            <a:off x="1460421" y="5871567"/>
            <a:ext cx="3683556" cy="17561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66"/>
              </a:lnSpc>
              <a:buNone/>
            </a:pPr>
            <a:r>
              <a:rPr lang="en-US" sz="172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aplicativo </a:t>
            </a:r>
            <a:pPr algn="l" indent="0" marL="0">
              <a:lnSpc>
                <a:spcPts val="2766"/>
              </a:lnSpc>
              <a:buNone/>
            </a:pPr>
            <a:r>
              <a:rPr lang="en-US" sz="1729" dirty="0">
                <a:solidFill>
                  <a:srgbClr val="FFA44F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Família Espião</a:t>
            </a:r>
            <a:pPr algn="l" indent="0" marL="0">
              <a:lnSpc>
                <a:spcPts val="2766"/>
              </a:lnSpc>
              <a:buNone/>
            </a:pPr>
            <a:r>
              <a:rPr lang="en-US" sz="172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 permite que você monitore a lista de contatos em tempo real, para que possa saber exatamente com quem sua família está falando.</a:t>
            </a:r>
            <a:endParaRPr lang="en-US" sz="1729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303" y="2414945"/>
            <a:ext cx="3683675" cy="227659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73303" y="4965978"/>
            <a:ext cx="2506980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01"/>
              </a:lnSpc>
              <a:buNone/>
            </a:pPr>
            <a:r>
              <a:rPr lang="en-US" sz="216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Interface Amigável</a:t>
            </a:r>
            <a:endParaRPr lang="en-US" sz="2161" dirty="0"/>
          </a:p>
        </p:txBody>
      </p:sp>
      <p:sp>
        <p:nvSpPr>
          <p:cNvPr id="10" name="Text 5"/>
          <p:cNvSpPr/>
          <p:nvPr/>
        </p:nvSpPr>
        <p:spPr>
          <a:xfrm>
            <a:off x="5473303" y="5528548"/>
            <a:ext cx="3683675" cy="1053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66"/>
              </a:lnSpc>
              <a:buNone/>
            </a:pPr>
            <a:r>
              <a:rPr lang="en-US" sz="172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aplicativo é intuitivo e fácil de usar, tornando o processo de monitoramento da lista de contatos simples e eficiente.</a:t>
            </a:r>
            <a:endParaRPr lang="en-US" sz="1729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305" y="2414945"/>
            <a:ext cx="3683675" cy="227659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486305" y="4965978"/>
            <a:ext cx="2811780" cy="34301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01"/>
              </a:lnSpc>
              <a:buNone/>
            </a:pPr>
            <a:r>
              <a:rPr lang="en-US" sz="2161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Segurança Avançada</a:t>
            </a:r>
            <a:endParaRPr lang="en-US" sz="2161" dirty="0"/>
          </a:p>
        </p:txBody>
      </p:sp>
      <p:sp>
        <p:nvSpPr>
          <p:cNvPr id="13" name="Text 7"/>
          <p:cNvSpPr/>
          <p:nvPr/>
        </p:nvSpPr>
        <p:spPr>
          <a:xfrm>
            <a:off x="9486305" y="5528548"/>
            <a:ext cx="3683675" cy="14049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66"/>
              </a:lnSpc>
              <a:buNone/>
            </a:pPr>
            <a:r>
              <a:rPr lang="en-US" sz="1729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Tenha tranquilidade ao monitorar a lista de contatos do celular de sua família, sabendo que o aplicativo está protegido por senhas e criptografia avançada.</a:t>
            </a:r>
            <a:endParaRPr lang="en-US" sz="1729" dirty="0"/>
          </a:p>
        </p:txBody>
      </p:sp>
      <p:pic>
        <p:nvPicPr>
          <p:cNvPr id="14" name="Image 4" descr="preencoded.png">
            <a:hlinkClick r:id="rId7" tooltip="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389936" y="1782008"/>
            <a:ext cx="1185052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Benefícios do Monitoramento de Lista de Contatos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1389936" y="3677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578888" y="3719274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2112050" y="3753922"/>
            <a:ext cx="307990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Detecção de Mensagens Suspeitas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2112050" y="4670465"/>
            <a:ext cx="307990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Monitorar a lista de contatos de seu filho ou cônjuge ajuda a identificar mensagens suspeitas de números desconhecidos.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5414129" y="3677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5564981" y="3719274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6136243" y="3753922"/>
            <a:ext cx="307990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Proteção contra Ameaças Online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6136243" y="4670465"/>
            <a:ext cx="307990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Com </a:t>
            </a:r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FFA44F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Família Espião</a:t>
            </a:r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, você pode proteger sua família de pessoas mal-intencionadas nas redes sociais e outras plataformas online.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438323" y="367760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9592985" y="3719274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24" dirty="0"/>
          </a:p>
        </p:txBody>
      </p:sp>
      <p:sp>
        <p:nvSpPr>
          <p:cNvPr id="17" name="Text 13"/>
          <p:cNvSpPr/>
          <p:nvPr/>
        </p:nvSpPr>
        <p:spPr>
          <a:xfrm>
            <a:off x="10160437" y="3753922"/>
            <a:ext cx="307990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Comunicação em Família</a:t>
            </a:r>
            <a:endParaRPr lang="en-US" sz="2187" dirty="0"/>
          </a:p>
        </p:txBody>
      </p:sp>
      <p:sp>
        <p:nvSpPr>
          <p:cNvPr id="18" name="Text 14"/>
          <p:cNvSpPr/>
          <p:nvPr/>
        </p:nvSpPr>
        <p:spPr>
          <a:xfrm>
            <a:off x="10160437" y="4670465"/>
            <a:ext cx="307990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monitoramento da lista de contatos pelo aplicativo pode melhorar a comunicação em família, ajudando a prevenir conflitos e equívocos.</a:t>
            </a:r>
            <a:endParaRPr lang="en-US" sz="1750" dirty="0"/>
          </a:p>
        </p:txBody>
      </p:sp>
      <p:pic>
        <p:nvPicPr>
          <p:cNvPr id="19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89936" y="2190274"/>
            <a:ext cx="1185052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Como Funciona o Monitoramento de Lista de Contatos pelo Aplicativo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389936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Passo 1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1389936" y="4773097"/>
            <a:ext cx="35884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Baixe e instale o aplicativo Família Espião no dispositivo de sua escolha.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527953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Passo 2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527953" y="4773097"/>
            <a:ext cx="35884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Crie uma conta e adicione os dispositivos que deseja monitorar.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665970" y="4134445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Passo 3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665970" y="4773097"/>
            <a:ext cx="358842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Faça login em sua conta e comece a monitorar a lista de contatos em tempo real.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89936" y="738307"/>
            <a:ext cx="1185052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Como Usar o Aplicativo para Monitorar a Lista de Contatos do Celular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9936" y="2571393"/>
            <a:ext cx="3727966" cy="230397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89936" y="5153025"/>
            <a:ext cx="3154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Selecione o Dispositivo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1389936" y="5722382"/>
            <a:ext cx="372796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Selecione o dispositivo que deseja monitorar no aplicativo Família Espião.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58" y="2571393"/>
            <a:ext cx="3727966" cy="230397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451158" y="5153025"/>
            <a:ext cx="372796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Monitore a Lista de Contatos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451158" y="6069568"/>
            <a:ext cx="3727966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Monitore a lista de contatos do dispositivo monitorado em tempo real e descubra com quem sua família está falando.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2379" y="2571393"/>
            <a:ext cx="3728085" cy="2304098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512379" y="5153144"/>
            <a:ext cx="27432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Receba Notificações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512379" y="5722501"/>
            <a:ext cx="3728085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aplicativo enviará notificações imediatas quando novos contatos forem adicionados, permitindo que você esteja sempre atualizado.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89936" y="1615440"/>
            <a:ext cx="1185052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Recursos Adicionais do Aplicativo </a:t>
            </a:r>
            <a:pPr indent="0" marL="0">
              <a:lnSpc>
                <a:spcPts val="5468"/>
              </a:lnSpc>
              <a:buNone/>
            </a:pPr>
            <a:r>
              <a:rPr lang="en-US" sz="4374" u="sng" dirty="0">
                <a:solidFill>
                  <a:srgbClr val="FFA44F"/>
                </a:solidFill>
                <a:latin typeface="Prompt" pitchFamily="34" charset="0"/>
                <a:ea typeface="Prompt" pitchFamily="34" charset="-122"/>
                <a:cs typeface="Prompt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Família Espião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1389936" y="3448526"/>
            <a:ext cx="3802023" cy="3165515"/>
          </a:xfrm>
          <a:prstGeom prst="roundRect">
            <a:avLst>
              <a:gd name="adj" fmla="val 3159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625918" y="3684508"/>
            <a:ext cx="333005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Monitoramento de Localização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1625918" y="4601051"/>
            <a:ext cx="333005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Além do monitoramento da lista de contatos, o aplicativo Família Espião permite que você monitore a localização de sua família em tempo real.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414129" y="3448526"/>
            <a:ext cx="3802023" cy="3165515"/>
          </a:xfrm>
          <a:prstGeom prst="roundRect">
            <a:avLst>
              <a:gd name="adj" fmla="val 3159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650111" y="3684508"/>
            <a:ext cx="3154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Gravação de Chamadas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650111" y="4253865"/>
            <a:ext cx="3330059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Graças à nossa função de gravação de chamadas, você pode ouvir todas as chamadas feitas e recebidas pelo dispositivo monitorado.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438323" y="3448526"/>
            <a:ext cx="3802023" cy="3165515"/>
          </a:xfrm>
          <a:prstGeom prst="roundRect">
            <a:avLst>
              <a:gd name="adj" fmla="val 3159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674304" y="3684508"/>
            <a:ext cx="32918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LEITURA DE MENSAGENS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674304" y="4253865"/>
            <a:ext cx="333005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Com a opção de leitura de mensagens, você pode acompanhar todas as mensagens trocadas no dispositivo monitorado em tempo real.</a:t>
            </a:r>
            <a:endParaRPr lang="en-US" sz="1750" dirty="0"/>
          </a:p>
        </p:txBody>
      </p:sp>
      <p:pic>
        <p:nvPicPr>
          <p:cNvPr id="14" name="Image 1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389936" y="829508"/>
            <a:ext cx="1185052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Exemplos de Casos de Uso do Monitoramento de Lista de Contatos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2662595"/>
            <a:ext cx="44410" cy="4737497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6" name="Shape 3"/>
          <p:cNvSpPr/>
          <p:nvPr/>
        </p:nvSpPr>
        <p:spPr>
          <a:xfrm>
            <a:off x="7565172" y="3063895"/>
            <a:ext cx="777597" cy="4441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836188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54180" y="2877860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258" y="2884765"/>
            <a:ext cx="41986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Família com Crianças Pequenas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258" y="3454122"/>
            <a:ext cx="47032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Para pais preocupados em proteger seus filhos, a ferramenta de monitoramento de lista de contatos pode ajudá-los a saber com quem seus filhos estão interagindo online.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631" y="4174748"/>
            <a:ext cx="777597" cy="4441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9470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6080" y="398871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3174683" y="3995618"/>
            <a:ext cx="2918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Casos de Infidelidade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1389936" y="4564975"/>
            <a:ext cx="47032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monitoramento da lista de contatos pode ser uma ferramenta poderosa para descobrir casos de infidelidade entre cônjuges.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172" y="5721370"/>
            <a:ext cx="777597" cy="44410"/>
          </a:xfrm>
          <a:prstGeom prst="rect">
            <a:avLst/>
          </a:prstGeom>
          <a:solidFill>
            <a:srgbClr val="643557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5493663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9890" y="5535335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258" y="5542240"/>
            <a:ext cx="30403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Prevenção de Bullying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258" y="6111597"/>
            <a:ext cx="47032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monitoramento da lista de contatos pode ajudar a prevenir o bullying e outras formas de violência nas redes sociais.</a:t>
            </a:r>
            <a:endParaRPr lang="en-US" sz="1750" dirty="0"/>
          </a:p>
        </p:txBody>
      </p:sp>
      <p:pic>
        <p:nvPicPr>
          <p:cNvPr id="2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B0C23">
              <a:alpha val="75000"/>
            </a:srgbClr>
          </a:solidFill>
          <a:ln w="13811">
            <a:solidFill>
              <a:srgbClr val="FFFFFF">
                <a:alpha val="16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19599" y="905947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dirty="0">
                <a:solidFill>
                  <a:srgbClr val="C6BFEE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Conclusão e Principais Pontos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6319599" y="28015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508552" y="2843213"/>
            <a:ext cx="1219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7041713" y="2877860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Monitoramento Seguro e Eficiente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041713" y="3794403"/>
            <a:ext cx="2905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aplicativo Família Espião oferece um meio seguro e eficiente de monitorar a lista de contatos de seus filhos ou cônjuges.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10169485" y="2801541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0337" y="2843213"/>
            <a:ext cx="19812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10891599" y="2877860"/>
            <a:ext cx="290560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Proteção Contra Ameaças Online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10891599" y="3794403"/>
            <a:ext cx="2905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O monitoramento de lista de contatos pode ser uma ferramenta poderosa na luta contra as ameaças online.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319599" y="5967174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542C49"/>
          </a:solidFill>
          <a:ln w="13811">
            <a:solidFill>
              <a:srgbClr val="643557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74262" y="6008846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7041713" y="6043493"/>
            <a:ext cx="46786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dirty="0">
                <a:solidFill>
                  <a:srgbClr val="DAD8E9"/>
                </a:solidFill>
                <a:latin typeface="Prompt" pitchFamily="34" charset="0"/>
                <a:ea typeface="Prompt" pitchFamily="34" charset="-122"/>
                <a:cs typeface="Prompt" pitchFamily="34" charset="-120"/>
              </a:rPr>
              <a:t>Aumento na Comunicação Familiar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041713" y="6612850"/>
            <a:ext cx="67554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DAD8E9"/>
                </a:solidFill>
                <a:latin typeface="Mukta" pitchFamily="34" charset="0"/>
                <a:ea typeface="Mukta" pitchFamily="34" charset="-122"/>
                <a:cs typeface="Mukta" pitchFamily="34" charset="-120"/>
              </a:rPr>
              <a:t>Com o monitoramento da lista de contatos, é possível melhorar a comunicação em família e aumentar a transparência.</a:t>
            </a:r>
            <a:endParaRPr lang="en-US" sz="1750" dirty="0"/>
          </a:p>
        </p:txBody>
      </p:sp>
      <p:pic>
        <p:nvPicPr>
          <p:cNvPr id="1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1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2023-08-22T11:58:24Z</dcterms:created>
  <dcterms:modified xsi:type="dcterms:W3CDTF">2023-08-22T11:58:24Z</dcterms:modified>
</cp:coreProperties>
</file>